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5595"/>
  </p:normalViewPr>
  <p:slideViewPr>
    <p:cSldViewPr snapToGrid="0">
      <p:cViewPr varScale="1">
        <p:scale>
          <a:sx n="170" d="100"/>
          <a:sy n="170" d="100"/>
        </p:scale>
        <p:origin x="5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049c2676f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049c2676f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711f4804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711f4804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711f4804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9711f4804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041e2f0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041e2f0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041e2f05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041e2f05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041e2f0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041e2f0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041e2f0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041e2f0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041e2f05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041e2f05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041e2f05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041e2f05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4ea8977a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74ea8977a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62111b9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62111b9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49c2676f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049c2676f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8e9a84d5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88e9a84d5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8e9a84d5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8e9a84d5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041e2f05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041e2f05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041e2f05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041e2f05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041e2f05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041e2f05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041e2f05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041e2f05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041e2f05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041e2f05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041e2f05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041e2f05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8e9a84d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8e9a84d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041e2f0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041e2f0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88e9a84d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88e9a84d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49c2676fa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49c2676fa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041e2f05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041e2f05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041e2f0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041e2f0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041e2f05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041e2f05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0583" y="1307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359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1150" y="194150"/>
            <a:ext cx="5233576" cy="22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8600" y="91875"/>
            <a:ext cx="1963777" cy="8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v.uk/service-manual/helping-people-to-use-your-service/understanding-wca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service-manual/helping-people-to-use-your-service/understanding-wca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260583" y="1307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359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steps of change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3845025"/>
            <a:ext cx="1849075" cy="12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825" y="3913162"/>
            <a:ext cx="2463324" cy="12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“Hollibobs” 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524" y="1098400"/>
            <a:ext cx="4516926" cy="38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0" y="1152475"/>
            <a:ext cx="4393624" cy="39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Waste 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someone is already dealing with the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problem.  Other  organisations can give you information, or ideas for how to help, and they can protect you. 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975" y="994362"/>
            <a:ext cx="4675525" cy="37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Children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2"/>
          </p:nvPr>
        </p:nvSpPr>
        <p:spPr>
          <a:xfrm>
            <a:off x="380200" y="11258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of a young person who has largely been abandoned by the school system and isn’t on any school roll.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Is he alone?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would we find out? 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5636800" y="1813650"/>
            <a:ext cx="35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400" y="589350"/>
            <a:ext cx="3157349" cy="3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Glass Siblings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</a:rPr>
              <a:t>Sibs</a:t>
            </a:r>
            <a:r>
              <a:rPr lang="en" sz="1100">
                <a:solidFill>
                  <a:schemeClr val="dk1"/>
                </a:solidFill>
              </a:rPr>
              <a:t> is the UK charity for brothers and sisters of disabled children and adults.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These ‘glass siblings’ can end up with their own unique set of issues.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 spoke to the charity CEO and she told us they were having a big problem even guessing at the number of glass siblings there were in the UK.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How would you go about doing that?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847" y="710950"/>
            <a:ext cx="1782250" cy="390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2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sent this email.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Freedom of Information Law in the UK requires that public bodies answer any reasonable question asked of them.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is an incredible tool. 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882" y="0"/>
            <a:ext cx="56755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Turns out the answer is about half a million.  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750" y="1069988"/>
            <a:ext cx="3365125" cy="382097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Children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2"/>
          </p:nvPr>
        </p:nvSpPr>
        <p:spPr>
          <a:xfrm>
            <a:off x="380200" y="11258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of a young person who has largely been abandoned by the school system and isn’t on any school roll.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 we </a:t>
            </a:r>
            <a:r>
              <a:rPr lang="en" i="1"/>
              <a:t>now</a:t>
            </a:r>
            <a:r>
              <a:rPr lang="en"/>
              <a:t> have any ideas?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Children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2"/>
          </p:nvPr>
        </p:nvSpPr>
        <p:spPr>
          <a:xfrm>
            <a:off x="380200" y="11258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of a young person who has largely been abandoned by the school system and isn’t on any school roll.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 we </a:t>
            </a:r>
            <a:r>
              <a:rPr lang="en" i="1"/>
              <a:t>now</a:t>
            </a:r>
            <a:r>
              <a:rPr lang="en"/>
              <a:t> have any ideas?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we did a Freedom of Information request, what are the risks?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security issues do we need to consider?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security issues do we need to consider?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Losing your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Public Shaming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Active resistance from staff.  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430" y="1596000"/>
            <a:ext cx="4414423" cy="29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for the session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steps for change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Deciding if you </a:t>
            </a:r>
            <a:r>
              <a:rPr lang="en" i="1"/>
              <a:t>really</a:t>
            </a:r>
            <a:r>
              <a:rPr lang="en"/>
              <a:t> want this.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Freedom of information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 Goals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56825"/>
            <a:ext cx="9144002" cy="755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do you need to know and how do you find it out? </a:t>
            </a:r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Just ask…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National statistics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Freedom of information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Smart people who agree with you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Smart people who don’t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(All of these should be done before complex things like Freedom of Information)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Obviously a lot of Googling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ctrTitle"/>
          </p:nvPr>
        </p:nvSpPr>
        <p:spPr>
          <a:xfrm>
            <a:off x="260583" y="1307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Setting Goals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subTitle" idx="1"/>
          </p:nvPr>
        </p:nvSpPr>
        <p:spPr>
          <a:xfrm>
            <a:off x="311700" y="3359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Goals get broken down into small pieces</a:t>
            </a: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“End animal testing”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“End animal testing in Bedfordshire”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“Local shops don’t stock products tested on animals”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“In our house, we don’t use products tested on animals”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law banning all animal testing in 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“Become rich”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“Have a million pounds in the bank”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“Always have enough money to look after my parents”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“Drive a nice car” 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375" y="1470338"/>
            <a:ext cx="4132675" cy="278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Goals get broken down into small pieces</a:t>
            </a: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“End animal testing”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“End animal testing in Bedfordshire”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“Local shops don’t stock products tested on animals”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“In our house, we don’t use products tested on animals”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law banning all animal testing in 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“Become rich”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“Have a million pounds in the bank”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“Always have enough money to look after my parents”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“Drive a nice car” </a:t>
            </a:r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these… 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Specific?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Measurable?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Achievable?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Realistic?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Timed?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 answer these questions, you probably need more information…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go and get more information… </a:t>
            </a:r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go and get more information… </a:t>
            </a:r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“The college officially announces it will work towards fairtrade certification from 2025”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“Get family to agree to remove all animal tested products from my house by the end of this week”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“This week, write to my MP asking them to support better animal safety laws”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“By 2028 I want to be supporting myself with no loans”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“By 2030 I want to have bought my mum and dad a house” 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body" idx="1"/>
          </p:nvPr>
        </p:nvSpPr>
        <p:spPr>
          <a:xfrm>
            <a:off x="426000" y="12644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“End animal testing”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“End animal testing in Bedfordshire”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“Local shops don’t stock products tested on animals”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“In our house, we don’t use products tested on animals”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law banning all animal testing in UK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“Become rich”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“Have a million pounds in the bank”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“Always have enough money to look after my parents”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“Drive a nice car”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First, find out if you just like complaining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Information is the most important thing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a goal and be prepared to change it often. </a:t>
            </a:r>
            <a:endParaRPr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Change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we’re annoyed by… 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Animal abuse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Glass siblings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I’m not rich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A&amp;E waits are too long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should use the Oxford comma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lack of support for homeless people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397" y="985363"/>
            <a:ext cx="3084002" cy="37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Check in with yourself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Setting Goals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Risks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want change or to keep complaining?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50" y="1839200"/>
            <a:ext cx="5518250" cy="2531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" name="Google Shape;85;p17"/>
          <p:cNvSpPr txBox="1"/>
          <p:nvPr/>
        </p:nvSpPr>
        <p:spPr>
          <a:xfrm>
            <a:off x="385225" y="1186075"/>
            <a:ext cx="747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people find the below image very annoying.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want change or to keep complaining?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00" y="1118625"/>
            <a:ext cx="4114325" cy="20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893225" y="11186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“I hate when text boxes won’t let me put in a space”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“Uggh, the code to remove spaces is literally shorter than the error message I’ve been given”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“Because this product is lazy, it’s hard to use for people with access difficulties”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“Your local government website does not meet the </a:t>
            </a:r>
            <a:r>
              <a:rPr lang="en" sz="11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international WCAG 2.1 AA accessibility standard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because of X, Y, Z, - this is a particular problem for four of my colleagues and two of my family members who have access difficulties”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446050" y="3669775"/>
            <a:ext cx="4114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sentences on the right. Which ones are just complaining and which ones might change something? What’s the differences?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0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Tone is also everything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6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“Your local government website does not meet the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international WCAG 2.1 AA accessibility standard</a:t>
            </a:r>
            <a:r>
              <a:rPr lang="en"/>
              <a:t> because of X, Y, Z, - this is a particular problem for four of my colleagues and two of my family members who have access difficulties”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“Hi there, can you tell me when you might be upgrading your website; I want to tell you some things about the design.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“Excuse me, did you know that you have this bug? 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445025"/>
            <a:ext cx="4160700" cy="41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260583" y="1307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311700" y="3359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Getting information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is everything. Always will be.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the thing you are complaining about, an actual issue?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 it affect other people?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anyone else mad about it?  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75" y="1605400"/>
            <a:ext cx="4527601" cy="3260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ghtrop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Macintosh PowerPoint</Application>
  <PresentationFormat>On-screen Show (16:9)</PresentationFormat>
  <Paragraphs>128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Comic Sans MS</vt:lpstr>
      <vt:lpstr>Tightrope</vt:lpstr>
      <vt:lpstr>Session 2</vt:lpstr>
      <vt:lpstr>Topics for the session</vt:lpstr>
      <vt:lpstr>Social Change</vt:lpstr>
      <vt:lpstr>Change</vt:lpstr>
      <vt:lpstr>Do you want change or to keep complaining?</vt:lpstr>
      <vt:lpstr>Do you want change or to keep complaining?</vt:lpstr>
      <vt:lpstr>Tone is also everything</vt:lpstr>
      <vt:lpstr>PowerPoint Presentation</vt:lpstr>
      <vt:lpstr>Information</vt:lpstr>
      <vt:lpstr>“Hollibobs” </vt:lpstr>
      <vt:lpstr>Food Waste </vt:lpstr>
      <vt:lpstr>Missing Children</vt:lpstr>
      <vt:lpstr>Glass Siblings</vt:lpstr>
      <vt:lpstr>PowerPoint Presentation</vt:lpstr>
      <vt:lpstr>PowerPoint Presentation</vt:lpstr>
      <vt:lpstr>Missing Children</vt:lpstr>
      <vt:lpstr>Missing Children</vt:lpstr>
      <vt:lpstr>Security</vt:lpstr>
      <vt:lpstr>Security</vt:lpstr>
      <vt:lpstr>PowerPoint Presentation</vt:lpstr>
      <vt:lpstr>So, what do you need to know and how do you find it out? </vt:lpstr>
      <vt:lpstr>Step 3: Setting Goals</vt:lpstr>
      <vt:lpstr>Big Goals get broken down into small pieces</vt:lpstr>
      <vt:lpstr>Big Goals get broken down into small pieces</vt:lpstr>
      <vt:lpstr>So you go and get more information… </vt:lpstr>
      <vt:lpstr>So you go and get more information…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</dc:title>
  <cp:lastModifiedBy>Joseph Reddington</cp:lastModifiedBy>
  <cp:revision>1</cp:revision>
  <dcterms:modified xsi:type="dcterms:W3CDTF">2023-03-13T11:01:02Z</dcterms:modified>
</cp:coreProperties>
</file>